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12"/>
  </p:notesMasterIdLst>
  <p:sldIdLst>
    <p:sldId id="257" r:id="rId5"/>
    <p:sldId id="261" r:id="rId6"/>
    <p:sldId id="262" r:id="rId7"/>
    <p:sldId id="263" r:id="rId8"/>
    <p:sldId id="264" r:id="rId9"/>
    <p:sldId id="265" r:id="rId10"/>
    <p:sldId id="266" r:id="rId11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17" d="100"/>
          <a:sy n="117" d="100"/>
        </p:scale>
        <p:origin x="780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45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09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63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730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32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895350"/>
            <a:ext cx="5068542" cy="337902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4: Web Chat</a:t>
            </a:r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4: Web Chat</a:t>
            </a:r>
          </a:p>
        </p:txBody>
      </p:sp>
      <p:sp>
        <p:nvSpPr>
          <p:cNvPr id="6" name="Rectangle 5"/>
          <p:cNvSpPr/>
          <p:nvPr/>
        </p:nvSpPr>
        <p:spPr>
          <a:xfrm>
            <a:off x="609600" y="971550"/>
            <a:ext cx="5105400" cy="368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a web interface for your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CorkBoardImpl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server from module 2.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user should be able to: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See the list of messages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Post a new message to the board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Ask the server to filter the messages by a list of names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Clear the board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Be as creative as you like, but you only need one servlet that generates one page with one form and one button.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743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1447800" cy="609600"/>
          </a:xfrm>
        </p:spPr>
        <p:txBody>
          <a:bodyPr/>
          <a:lstStyle/>
          <a:p>
            <a:pPr algn="ctr"/>
            <a:r>
              <a:rPr lang="en-US" sz="2000" dirty="0"/>
              <a:t>Exercise 4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590550"/>
            <a:ext cx="4400000" cy="39047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764641" y="1114603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GET does everything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48948" y="890712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URL parameters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32821" y="1595409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Doesn’t have to be a table. A list is fine.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60983" y="3638550"/>
            <a:ext cx="167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Send command to the server. Get back this same form and new list of messages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70922" y="2542931"/>
            <a:ext cx="167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If checked the server will clear the messages when the form is submitted.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0824" y="2327487"/>
            <a:ext cx="18893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List of names separated by comma. Server filters return messages by names.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0084" y="3497038"/>
            <a:ext cx="18786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If sender and message are blank then the list is just refreshed.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876508" y="2934031"/>
            <a:ext cx="714292" cy="85953"/>
          </a:xfrm>
          <a:prstGeom prst="straightConnector1">
            <a:avLst/>
          </a:prstGeom>
          <a:ln w="38100">
            <a:solidFill>
              <a:srgbClr val="B911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049781" y="3856383"/>
            <a:ext cx="677516" cy="173267"/>
          </a:xfrm>
          <a:prstGeom prst="straightConnector1">
            <a:avLst/>
          </a:prstGeom>
          <a:ln w="38100">
            <a:solidFill>
              <a:srgbClr val="B911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6297434" y="3808675"/>
            <a:ext cx="652006" cy="135172"/>
          </a:xfrm>
          <a:prstGeom prst="straightConnector1">
            <a:avLst/>
          </a:prstGeom>
          <a:ln w="38100">
            <a:solidFill>
              <a:srgbClr val="B911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6424654" y="2981739"/>
            <a:ext cx="524786" cy="71376"/>
          </a:xfrm>
          <a:prstGeom prst="straightConnector1">
            <a:avLst/>
          </a:prstGeom>
          <a:ln w="38100">
            <a:solidFill>
              <a:srgbClr val="B911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5414838" y="1900558"/>
            <a:ext cx="1417983" cy="127025"/>
          </a:xfrm>
          <a:prstGeom prst="straightConnector1">
            <a:avLst/>
          </a:prstGeom>
          <a:ln w="38100">
            <a:solidFill>
              <a:srgbClr val="B911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5685183" y="1049572"/>
            <a:ext cx="1033669" cy="1"/>
          </a:xfrm>
          <a:prstGeom prst="straightConnector1">
            <a:avLst/>
          </a:prstGeom>
          <a:ln w="38100">
            <a:solidFill>
              <a:srgbClr val="B911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63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Hints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00" y="895350"/>
            <a:ext cx="5105400" cy="2899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Here are some hints and ideas to get you started.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Start with the servlet: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What parameters are you going to take in the URL?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Stub it out by returning a simple “OK”.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the browser to send requests. Put your test parameters in the URL.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Extract and print the parameters in your servlet code.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743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265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Hints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00" y="1047750"/>
            <a:ext cx="5105400" cy="2899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in the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CorkBoardImpl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: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Copy your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code into your new project.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You can just use the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Impl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code (no RMI needed).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Implement the servlet code to talk to the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object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Print the responses from the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object with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println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statements.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Still return a simple “OK” at this point.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the browser to test the code.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743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411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Hints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00" y="1123950"/>
            <a:ext cx="51054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Experiment with a static HTML file: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a list (or table) of example messages.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the form and fields.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Press the send button and check the parameters in the URL line.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the form to test your servlet.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743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264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Hints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609600" y="1200150"/>
            <a:ext cx="5105400" cy="2259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Flesh out the Servlet: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print statements to your servlet to return the full HTML.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Copy lines from the static HTML page you just created.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Test, test, test! Try multiple browser windows. Have a nice chat with yourself!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743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5304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4573</TotalTime>
  <Words>392</Words>
  <Application>Microsoft Office PowerPoint</Application>
  <PresentationFormat>On-screen Show (16:9)</PresentationFormat>
  <Paragraphs>63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4: Web Chat</vt:lpstr>
      <vt:lpstr>Exercise 4: Web Chat</vt:lpstr>
      <vt:lpstr>Exercise 4</vt:lpstr>
      <vt:lpstr>Hints</vt:lpstr>
      <vt:lpstr>Hints</vt:lpstr>
      <vt:lpstr>Hints</vt:lpstr>
      <vt:lpstr>Hints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146</cp:revision>
  <cp:lastPrinted>2015-07-06T21:44:19Z</cp:lastPrinted>
  <dcterms:created xsi:type="dcterms:W3CDTF">2015-07-04T21:12:26Z</dcterms:created>
  <dcterms:modified xsi:type="dcterms:W3CDTF">2017-10-08T22:11:11Z</dcterms:modified>
</cp:coreProperties>
</file>

<file path=docProps/thumbnail.jpeg>
</file>